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552BB-2334-498E-B8AD-1BE139D8770C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73DCA-9504-4EE4-9E24-DCAB522117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8855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552BB-2334-498E-B8AD-1BE139D8770C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73DCA-9504-4EE4-9E24-DCAB522117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9959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552BB-2334-498E-B8AD-1BE139D8770C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73DCA-9504-4EE4-9E24-DCAB522117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5039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552BB-2334-498E-B8AD-1BE139D8770C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73DCA-9504-4EE4-9E24-DCAB522117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8841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552BB-2334-498E-B8AD-1BE139D8770C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73DCA-9504-4EE4-9E24-DCAB522117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0920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552BB-2334-498E-B8AD-1BE139D8770C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73DCA-9504-4EE4-9E24-DCAB522117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564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552BB-2334-498E-B8AD-1BE139D8770C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73DCA-9504-4EE4-9E24-DCAB522117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3964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552BB-2334-498E-B8AD-1BE139D8770C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73DCA-9504-4EE4-9E24-DCAB522117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2218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552BB-2334-498E-B8AD-1BE139D8770C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73DCA-9504-4EE4-9E24-DCAB522117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8105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552BB-2334-498E-B8AD-1BE139D8770C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73DCA-9504-4EE4-9E24-DCAB522117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4195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552BB-2334-498E-B8AD-1BE139D8770C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73DCA-9504-4EE4-9E24-DCAB522117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2633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552BB-2334-498E-B8AD-1BE139D8770C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73DCA-9504-4EE4-9E24-DCAB522117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2177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6823" y="499838"/>
            <a:ext cx="8238137" cy="5767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76008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St. George's British International School of Rome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Roberta Pazardjiklian</dc:creator>
  <cp:lastModifiedBy>Roberta Pazardjiklian</cp:lastModifiedBy>
  <cp:revision>3</cp:revision>
  <dcterms:created xsi:type="dcterms:W3CDTF">2022-09-06T08:09:13Z</dcterms:created>
  <dcterms:modified xsi:type="dcterms:W3CDTF">2025-01-12T17:23:41Z</dcterms:modified>
</cp:coreProperties>
</file>